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83" r:id="rId5"/>
  </p:sldMasterIdLst>
  <p:notesMasterIdLst>
    <p:notesMasterId r:id="rId13"/>
  </p:notesMasterIdLst>
  <p:sldIdLst>
    <p:sldId id="1291" r:id="rId6"/>
    <p:sldId id="1325" r:id="rId7"/>
    <p:sldId id="1311" r:id="rId8"/>
    <p:sldId id="1316" r:id="rId9"/>
    <p:sldId id="1424" r:id="rId10"/>
    <p:sldId id="1426" r:id="rId11"/>
    <p:sldId id="1425" r:id="rId1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8A6"/>
    <a:srgbClr val="FF0066"/>
    <a:srgbClr val="39B6A9"/>
    <a:srgbClr val="FAC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83335-6E38-42BD-B728-0546079555C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EBDE368-B5AD-4838-85E8-707D822D9D55}">
      <dgm:prSet/>
      <dgm:spPr/>
      <dgm:t>
        <a:bodyPr/>
        <a:lstStyle/>
        <a:p>
          <a:r>
            <a:rPr lang="en-US" dirty="0"/>
            <a:t>Supply</a:t>
          </a:r>
          <a:endParaRPr lang="en-GB" dirty="0"/>
        </a:p>
      </dgm:t>
    </dgm:pt>
    <dgm:pt modelId="{323A26ED-6E49-42DF-9E1F-7D744AA1FE85}" type="parTrans" cxnId="{B402E6DF-D044-4DF0-9566-E6415777B417}">
      <dgm:prSet/>
      <dgm:spPr/>
      <dgm:t>
        <a:bodyPr/>
        <a:lstStyle/>
        <a:p>
          <a:endParaRPr lang="en-GB"/>
        </a:p>
      </dgm:t>
    </dgm:pt>
    <dgm:pt modelId="{FA62B7A7-5037-42E4-B2E3-B35A14EB5D4F}" type="sibTrans" cxnId="{B402E6DF-D044-4DF0-9566-E6415777B417}">
      <dgm:prSet/>
      <dgm:spPr/>
      <dgm:t>
        <a:bodyPr/>
        <a:lstStyle/>
        <a:p>
          <a:endParaRPr lang="en-GB"/>
        </a:p>
      </dgm:t>
    </dgm:pt>
    <dgm:pt modelId="{4E89071F-08E2-41AF-A060-887445AD0D02}">
      <dgm:prSet/>
      <dgm:spPr/>
      <dgm:t>
        <a:bodyPr/>
        <a:lstStyle/>
        <a:p>
          <a:r>
            <a:rPr lang="en-US" dirty="0"/>
            <a:t>Investment</a:t>
          </a:r>
          <a:endParaRPr lang="en-GB" dirty="0"/>
        </a:p>
      </dgm:t>
    </dgm:pt>
    <dgm:pt modelId="{30C0DA09-9E17-4DC0-B8DC-1C1CEB76CBF0}" type="parTrans" cxnId="{BE83E5AD-7188-4E1E-AD92-09C4AA0DCE93}">
      <dgm:prSet/>
      <dgm:spPr/>
      <dgm:t>
        <a:bodyPr/>
        <a:lstStyle/>
        <a:p>
          <a:endParaRPr lang="en-GB"/>
        </a:p>
      </dgm:t>
    </dgm:pt>
    <dgm:pt modelId="{90F194A0-0F8D-41EC-9689-CCE3FAAFB48A}" type="sibTrans" cxnId="{BE83E5AD-7188-4E1E-AD92-09C4AA0DCE93}">
      <dgm:prSet/>
      <dgm:spPr/>
      <dgm:t>
        <a:bodyPr/>
        <a:lstStyle/>
        <a:p>
          <a:endParaRPr lang="en-GB"/>
        </a:p>
      </dgm:t>
    </dgm:pt>
    <dgm:pt modelId="{6B99300F-5D27-4665-8FDD-8168CBE1604F}">
      <dgm:prSet/>
      <dgm:spPr/>
      <dgm:t>
        <a:bodyPr/>
        <a:lstStyle/>
        <a:p>
          <a:r>
            <a:rPr lang="en-US" dirty="0"/>
            <a:t>Geopolitical</a:t>
          </a:r>
          <a:endParaRPr lang="en-GB" dirty="0"/>
        </a:p>
      </dgm:t>
    </dgm:pt>
    <dgm:pt modelId="{D1F5ADAC-AA87-4325-B5E7-0BEC173A4290}" type="parTrans" cxnId="{0808648B-A324-4D99-8B6E-D9C37D872D95}">
      <dgm:prSet/>
      <dgm:spPr/>
      <dgm:t>
        <a:bodyPr/>
        <a:lstStyle/>
        <a:p>
          <a:endParaRPr lang="en-GB"/>
        </a:p>
      </dgm:t>
    </dgm:pt>
    <dgm:pt modelId="{BD06C091-7E79-4A46-9174-CEAEAB33CC8F}" type="sibTrans" cxnId="{0808648B-A324-4D99-8B6E-D9C37D872D95}">
      <dgm:prSet/>
      <dgm:spPr/>
      <dgm:t>
        <a:bodyPr/>
        <a:lstStyle/>
        <a:p>
          <a:endParaRPr lang="en-GB"/>
        </a:p>
      </dgm:t>
    </dgm:pt>
    <dgm:pt modelId="{61751C8D-0AAA-4FD3-96C4-C999AA169096}">
      <dgm:prSet/>
      <dgm:spPr/>
      <dgm:t>
        <a:bodyPr/>
        <a:lstStyle/>
        <a:p>
          <a:r>
            <a:rPr lang="en-US" dirty="0"/>
            <a:t>Weather</a:t>
          </a:r>
          <a:endParaRPr lang="en-GB" dirty="0"/>
        </a:p>
      </dgm:t>
    </dgm:pt>
    <dgm:pt modelId="{48961BE8-73AC-44FE-965F-8C656210D373}" type="parTrans" cxnId="{D7AD245C-EF33-458C-88E0-D9AD5491B993}">
      <dgm:prSet/>
      <dgm:spPr/>
      <dgm:t>
        <a:bodyPr/>
        <a:lstStyle/>
        <a:p>
          <a:endParaRPr lang="en-GB"/>
        </a:p>
      </dgm:t>
    </dgm:pt>
    <dgm:pt modelId="{3F7F77D8-D89B-4A9C-878E-5C08749275DB}" type="sibTrans" cxnId="{D7AD245C-EF33-458C-88E0-D9AD5491B993}">
      <dgm:prSet/>
      <dgm:spPr/>
      <dgm:t>
        <a:bodyPr/>
        <a:lstStyle/>
        <a:p>
          <a:endParaRPr lang="en-GB"/>
        </a:p>
      </dgm:t>
    </dgm:pt>
    <dgm:pt modelId="{B2051B73-F56E-4FBC-B3AC-D5315BE70837}" type="pres">
      <dgm:prSet presAssocID="{41E83335-6E38-42BD-B728-0546079555C4}" presName="linear" presStyleCnt="0">
        <dgm:presLayoutVars>
          <dgm:animLvl val="lvl"/>
          <dgm:resizeHandles val="exact"/>
        </dgm:presLayoutVars>
      </dgm:prSet>
      <dgm:spPr/>
    </dgm:pt>
    <dgm:pt modelId="{BF3F276D-F6D9-4D2B-BF3A-6A86171BDFF6}" type="pres">
      <dgm:prSet presAssocID="{EEBDE368-B5AD-4838-85E8-707D822D9D55}" presName="parentText" presStyleLbl="node1" presStyleIdx="0" presStyleCnt="4" custLinFactY="-22472" custLinFactNeighborX="0" custLinFactNeighborY="-100000">
        <dgm:presLayoutVars>
          <dgm:chMax val="0"/>
          <dgm:bulletEnabled val="1"/>
        </dgm:presLayoutVars>
      </dgm:prSet>
      <dgm:spPr/>
    </dgm:pt>
    <dgm:pt modelId="{94FB8A37-DD3C-4793-A532-ACF82B2EA3C0}" type="pres">
      <dgm:prSet presAssocID="{FA62B7A7-5037-42E4-B2E3-B35A14EB5D4F}" presName="spacer" presStyleCnt="0"/>
      <dgm:spPr/>
    </dgm:pt>
    <dgm:pt modelId="{E008CF1C-81DB-445C-BDEA-EB9C43DA685A}" type="pres">
      <dgm:prSet presAssocID="{4E89071F-08E2-41AF-A060-887445AD0D02}" presName="parentText" presStyleLbl="node1" presStyleIdx="1" presStyleCnt="4" custLinFactNeighborY="-17553">
        <dgm:presLayoutVars>
          <dgm:chMax val="0"/>
          <dgm:bulletEnabled val="1"/>
        </dgm:presLayoutVars>
      </dgm:prSet>
      <dgm:spPr/>
    </dgm:pt>
    <dgm:pt modelId="{80CC7272-648A-4BAD-A9DA-C7F48E317351}" type="pres">
      <dgm:prSet presAssocID="{90F194A0-0F8D-41EC-9689-CCE3FAAFB48A}" presName="spacer" presStyleCnt="0"/>
      <dgm:spPr/>
    </dgm:pt>
    <dgm:pt modelId="{F979659B-D248-4350-ABD6-5D9495AE45F1}" type="pres">
      <dgm:prSet presAssocID="{61751C8D-0AAA-4FD3-96C4-C999AA169096}" presName="parentText" presStyleLbl="node1" presStyleIdx="2" presStyleCnt="4" custLinFactNeighborY="25339">
        <dgm:presLayoutVars>
          <dgm:chMax val="0"/>
          <dgm:bulletEnabled val="1"/>
        </dgm:presLayoutVars>
      </dgm:prSet>
      <dgm:spPr/>
    </dgm:pt>
    <dgm:pt modelId="{350975E1-E028-498B-AB47-33EFA3680F2D}" type="pres">
      <dgm:prSet presAssocID="{3F7F77D8-D89B-4A9C-878E-5C08749275DB}" presName="spacer" presStyleCnt="0"/>
      <dgm:spPr/>
    </dgm:pt>
    <dgm:pt modelId="{E8263683-983F-454D-A462-37217619181F}" type="pres">
      <dgm:prSet presAssocID="{6B99300F-5D27-4665-8FDD-8168CBE1604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3262805-DC29-497D-9C30-6A79F1FC42EF}" type="presOf" srcId="{6B99300F-5D27-4665-8FDD-8168CBE1604F}" destId="{E8263683-983F-454D-A462-37217619181F}" srcOrd="0" destOrd="0" presId="urn:microsoft.com/office/officeart/2005/8/layout/vList2"/>
    <dgm:cxn modelId="{9496B013-416B-4D62-B9FB-E0C8DA41AD97}" type="presOf" srcId="{61751C8D-0AAA-4FD3-96C4-C999AA169096}" destId="{F979659B-D248-4350-ABD6-5D9495AE45F1}" srcOrd="0" destOrd="0" presId="urn:microsoft.com/office/officeart/2005/8/layout/vList2"/>
    <dgm:cxn modelId="{D7AD245C-EF33-458C-88E0-D9AD5491B993}" srcId="{41E83335-6E38-42BD-B728-0546079555C4}" destId="{61751C8D-0AAA-4FD3-96C4-C999AA169096}" srcOrd="2" destOrd="0" parTransId="{48961BE8-73AC-44FE-965F-8C656210D373}" sibTransId="{3F7F77D8-D89B-4A9C-878E-5C08749275DB}"/>
    <dgm:cxn modelId="{0808648B-A324-4D99-8B6E-D9C37D872D95}" srcId="{41E83335-6E38-42BD-B728-0546079555C4}" destId="{6B99300F-5D27-4665-8FDD-8168CBE1604F}" srcOrd="3" destOrd="0" parTransId="{D1F5ADAC-AA87-4325-B5E7-0BEC173A4290}" sibTransId="{BD06C091-7E79-4A46-9174-CEAEAB33CC8F}"/>
    <dgm:cxn modelId="{FFBE488E-1BCE-4772-9B1D-CB7422DF3059}" type="presOf" srcId="{41E83335-6E38-42BD-B728-0546079555C4}" destId="{B2051B73-F56E-4FBC-B3AC-D5315BE70837}" srcOrd="0" destOrd="0" presId="urn:microsoft.com/office/officeart/2005/8/layout/vList2"/>
    <dgm:cxn modelId="{344D769D-A2C5-48D6-9663-4FFB7749CEC6}" type="presOf" srcId="{EEBDE368-B5AD-4838-85E8-707D822D9D55}" destId="{BF3F276D-F6D9-4D2B-BF3A-6A86171BDFF6}" srcOrd="0" destOrd="0" presId="urn:microsoft.com/office/officeart/2005/8/layout/vList2"/>
    <dgm:cxn modelId="{BE83E5AD-7188-4E1E-AD92-09C4AA0DCE93}" srcId="{41E83335-6E38-42BD-B728-0546079555C4}" destId="{4E89071F-08E2-41AF-A060-887445AD0D02}" srcOrd="1" destOrd="0" parTransId="{30C0DA09-9E17-4DC0-B8DC-1C1CEB76CBF0}" sibTransId="{90F194A0-0F8D-41EC-9689-CCE3FAAFB48A}"/>
    <dgm:cxn modelId="{7206B8C6-4489-4183-AA72-85F5E5448793}" type="presOf" srcId="{4E89071F-08E2-41AF-A060-887445AD0D02}" destId="{E008CF1C-81DB-445C-BDEA-EB9C43DA685A}" srcOrd="0" destOrd="0" presId="urn:microsoft.com/office/officeart/2005/8/layout/vList2"/>
    <dgm:cxn modelId="{B402E6DF-D044-4DF0-9566-E6415777B417}" srcId="{41E83335-6E38-42BD-B728-0546079555C4}" destId="{EEBDE368-B5AD-4838-85E8-707D822D9D55}" srcOrd="0" destOrd="0" parTransId="{323A26ED-6E49-42DF-9E1F-7D744AA1FE85}" sibTransId="{FA62B7A7-5037-42E4-B2E3-B35A14EB5D4F}"/>
    <dgm:cxn modelId="{F90520C5-9585-4424-97C7-E9D18472EF20}" type="presParOf" srcId="{B2051B73-F56E-4FBC-B3AC-D5315BE70837}" destId="{BF3F276D-F6D9-4D2B-BF3A-6A86171BDFF6}" srcOrd="0" destOrd="0" presId="urn:microsoft.com/office/officeart/2005/8/layout/vList2"/>
    <dgm:cxn modelId="{75BC49AB-8A48-4C66-8C22-BD8B59A3B4B8}" type="presParOf" srcId="{B2051B73-F56E-4FBC-B3AC-D5315BE70837}" destId="{94FB8A37-DD3C-4793-A532-ACF82B2EA3C0}" srcOrd="1" destOrd="0" presId="urn:microsoft.com/office/officeart/2005/8/layout/vList2"/>
    <dgm:cxn modelId="{624B84CA-3C7B-43DA-95DC-8479C1E9C105}" type="presParOf" srcId="{B2051B73-F56E-4FBC-B3AC-D5315BE70837}" destId="{E008CF1C-81DB-445C-BDEA-EB9C43DA685A}" srcOrd="2" destOrd="0" presId="urn:microsoft.com/office/officeart/2005/8/layout/vList2"/>
    <dgm:cxn modelId="{8D245D9D-1764-41A2-BB71-69A5D3B68472}" type="presParOf" srcId="{B2051B73-F56E-4FBC-B3AC-D5315BE70837}" destId="{80CC7272-648A-4BAD-A9DA-C7F48E317351}" srcOrd="3" destOrd="0" presId="urn:microsoft.com/office/officeart/2005/8/layout/vList2"/>
    <dgm:cxn modelId="{931CA80E-8F12-41C6-B329-DEE8906D3C79}" type="presParOf" srcId="{B2051B73-F56E-4FBC-B3AC-D5315BE70837}" destId="{F979659B-D248-4350-ABD6-5D9495AE45F1}" srcOrd="4" destOrd="0" presId="urn:microsoft.com/office/officeart/2005/8/layout/vList2"/>
    <dgm:cxn modelId="{CE85A934-F51C-4A10-8016-C8521AB2EBFE}" type="presParOf" srcId="{B2051B73-F56E-4FBC-B3AC-D5315BE70837}" destId="{350975E1-E028-498B-AB47-33EFA3680F2D}" srcOrd="5" destOrd="0" presId="urn:microsoft.com/office/officeart/2005/8/layout/vList2"/>
    <dgm:cxn modelId="{FADF29AB-6C8F-4A7C-953C-4C7014226837}" type="presParOf" srcId="{B2051B73-F56E-4FBC-B3AC-D5315BE70837}" destId="{E8263683-983F-454D-A462-3721761918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83335-6E38-42BD-B728-0546079555C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EBDE368-B5AD-4838-85E8-707D822D9D55}">
      <dgm:prSet/>
      <dgm:spPr/>
      <dgm:t>
        <a:bodyPr/>
        <a:lstStyle/>
        <a:p>
          <a:r>
            <a:rPr lang="en-US" dirty="0"/>
            <a:t>Carbon</a:t>
          </a:r>
          <a:endParaRPr lang="en-GB" dirty="0"/>
        </a:p>
      </dgm:t>
    </dgm:pt>
    <dgm:pt modelId="{323A26ED-6E49-42DF-9E1F-7D744AA1FE85}" type="parTrans" cxnId="{B402E6DF-D044-4DF0-9566-E6415777B417}">
      <dgm:prSet/>
      <dgm:spPr/>
      <dgm:t>
        <a:bodyPr/>
        <a:lstStyle/>
        <a:p>
          <a:endParaRPr lang="en-GB"/>
        </a:p>
      </dgm:t>
    </dgm:pt>
    <dgm:pt modelId="{FA62B7A7-5037-42E4-B2E3-B35A14EB5D4F}" type="sibTrans" cxnId="{B402E6DF-D044-4DF0-9566-E6415777B417}">
      <dgm:prSet/>
      <dgm:spPr/>
      <dgm:t>
        <a:bodyPr/>
        <a:lstStyle/>
        <a:p>
          <a:endParaRPr lang="en-GB"/>
        </a:p>
      </dgm:t>
    </dgm:pt>
    <dgm:pt modelId="{4E89071F-08E2-41AF-A060-887445AD0D02}">
      <dgm:prSet/>
      <dgm:spPr/>
      <dgm:t>
        <a:bodyPr/>
        <a:lstStyle/>
        <a:p>
          <a:r>
            <a:rPr lang="en-US" dirty="0"/>
            <a:t>Storage</a:t>
          </a:r>
          <a:endParaRPr lang="en-GB" dirty="0"/>
        </a:p>
      </dgm:t>
    </dgm:pt>
    <dgm:pt modelId="{30C0DA09-9E17-4DC0-B8DC-1C1CEB76CBF0}" type="parTrans" cxnId="{BE83E5AD-7188-4E1E-AD92-09C4AA0DCE93}">
      <dgm:prSet/>
      <dgm:spPr/>
      <dgm:t>
        <a:bodyPr/>
        <a:lstStyle/>
        <a:p>
          <a:endParaRPr lang="en-GB"/>
        </a:p>
      </dgm:t>
    </dgm:pt>
    <dgm:pt modelId="{90F194A0-0F8D-41EC-9689-CCE3FAAFB48A}" type="sibTrans" cxnId="{BE83E5AD-7188-4E1E-AD92-09C4AA0DCE93}">
      <dgm:prSet/>
      <dgm:spPr/>
      <dgm:t>
        <a:bodyPr/>
        <a:lstStyle/>
        <a:p>
          <a:endParaRPr lang="en-GB"/>
        </a:p>
      </dgm:t>
    </dgm:pt>
    <dgm:pt modelId="{6B99300F-5D27-4665-8FDD-8168CBE1604F}">
      <dgm:prSet/>
      <dgm:spPr/>
      <dgm:t>
        <a:bodyPr/>
        <a:lstStyle/>
        <a:p>
          <a:r>
            <a:rPr lang="en-US" dirty="0"/>
            <a:t>Global demand</a:t>
          </a:r>
          <a:endParaRPr lang="en-GB" dirty="0"/>
        </a:p>
      </dgm:t>
    </dgm:pt>
    <dgm:pt modelId="{D1F5ADAC-AA87-4325-B5E7-0BEC173A4290}" type="parTrans" cxnId="{0808648B-A324-4D99-8B6E-D9C37D872D95}">
      <dgm:prSet/>
      <dgm:spPr/>
      <dgm:t>
        <a:bodyPr/>
        <a:lstStyle/>
        <a:p>
          <a:endParaRPr lang="en-GB"/>
        </a:p>
      </dgm:t>
    </dgm:pt>
    <dgm:pt modelId="{BD06C091-7E79-4A46-9174-CEAEAB33CC8F}" type="sibTrans" cxnId="{0808648B-A324-4D99-8B6E-D9C37D872D95}">
      <dgm:prSet/>
      <dgm:spPr/>
      <dgm:t>
        <a:bodyPr/>
        <a:lstStyle/>
        <a:p>
          <a:endParaRPr lang="en-GB"/>
        </a:p>
      </dgm:t>
    </dgm:pt>
    <dgm:pt modelId="{61751C8D-0AAA-4FD3-96C4-C999AA169096}">
      <dgm:prSet/>
      <dgm:spPr/>
      <dgm:t>
        <a:bodyPr/>
        <a:lstStyle/>
        <a:p>
          <a:r>
            <a:rPr lang="en-GB" dirty="0"/>
            <a:t>Generation</a:t>
          </a:r>
        </a:p>
      </dgm:t>
    </dgm:pt>
    <dgm:pt modelId="{48961BE8-73AC-44FE-965F-8C656210D373}" type="parTrans" cxnId="{D7AD245C-EF33-458C-88E0-D9AD5491B993}">
      <dgm:prSet/>
      <dgm:spPr/>
      <dgm:t>
        <a:bodyPr/>
        <a:lstStyle/>
        <a:p>
          <a:endParaRPr lang="en-GB"/>
        </a:p>
      </dgm:t>
    </dgm:pt>
    <dgm:pt modelId="{3F7F77D8-D89B-4A9C-878E-5C08749275DB}" type="sibTrans" cxnId="{D7AD245C-EF33-458C-88E0-D9AD5491B993}">
      <dgm:prSet/>
      <dgm:spPr/>
      <dgm:t>
        <a:bodyPr/>
        <a:lstStyle/>
        <a:p>
          <a:endParaRPr lang="en-GB"/>
        </a:p>
      </dgm:t>
    </dgm:pt>
    <dgm:pt modelId="{B2051B73-F56E-4FBC-B3AC-D5315BE70837}" type="pres">
      <dgm:prSet presAssocID="{41E83335-6E38-42BD-B728-0546079555C4}" presName="linear" presStyleCnt="0">
        <dgm:presLayoutVars>
          <dgm:animLvl val="lvl"/>
          <dgm:resizeHandles val="exact"/>
        </dgm:presLayoutVars>
      </dgm:prSet>
      <dgm:spPr/>
    </dgm:pt>
    <dgm:pt modelId="{BF3F276D-F6D9-4D2B-BF3A-6A86171BDFF6}" type="pres">
      <dgm:prSet presAssocID="{EEBDE368-B5AD-4838-85E8-707D822D9D55}" presName="parentText" presStyleLbl="node1" presStyleIdx="0" presStyleCnt="4" custLinFactY="-22472" custLinFactNeighborX="0" custLinFactNeighborY="-100000">
        <dgm:presLayoutVars>
          <dgm:chMax val="0"/>
          <dgm:bulletEnabled val="1"/>
        </dgm:presLayoutVars>
      </dgm:prSet>
      <dgm:spPr/>
    </dgm:pt>
    <dgm:pt modelId="{94FB8A37-DD3C-4793-A532-ACF82B2EA3C0}" type="pres">
      <dgm:prSet presAssocID="{FA62B7A7-5037-42E4-B2E3-B35A14EB5D4F}" presName="spacer" presStyleCnt="0"/>
      <dgm:spPr/>
    </dgm:pt>
    <dgm:pt modelId="{E008CF1C-81DB-445C-BDEA-EB9C43DA685A}" type="pres">
      <dgm:prSet presAssocID="{4E89071F-08E2-41AF-A060-887445AD0D02}" presName="parentText" presStyleLbl="node1" presStyleIdx="1" presStyleCnt="4" custLinFactNeighborX="0" custLinFactNeighborY="-17553">
        <dgm:presLayoutVars>
          <dgm:chMax val="0"/>
          <dgm:bulletEnabled val="1"/>
        </dgm:presLayoutVars>
      </dgm:prSet>
      <dgm:spPr/>
    </dgm:pt>
    <dgm:pt modelId="{80CC7272-648A-4BAD-A9DA-C7F48E317351}" type="pres">
      <dgm:prSet presAssocID="{90F194A0-0F8D-41EC-9689-CCE3FAAFB48A}" presName="spacer" presStyleCnt="0"/>
      <dgm:spPr/>
    </dgm:pt>
    <dgm:pt modelId="{F979659B-D248-4350-ABD6-5D9495AE45F1}" type="pres">
      <dgm:prSet presAssocID="{61751C8D-0AAA-4FD3-96C4-C999AA169096}" presName="parentText" presStyleLbl="node1" presStyleIdx="2" presStyleCnt="4" custLinFactNeighborX="0" custLinFactNeighborY="9109">
        <dgm:presLayoutVars>
          <dgm:chMax val="0"/>
          <dgm:bulletEnabled val="1"/>
        </dgm:presLayoutVars>
      </dgm:prSet>
      <dgm:spPr/>
    </dgm:pt>
    <dgm:pt modelId="{350975E1-E028-498B-AB47-33EFA3680F2D}" type="pres">
      <dgm:prSet presAssocID="{3F7F77D8-D89B-4A9C-878E-5C08749275DB}" presName="spacer" presStyleCnt="0"/>
      <dgm:spPr/>
    </dgm:pt>
    <dgm:pt modelId="{E8263683-983F-454D-A462-37217619181F}" type="pres">
      <dgm:prSet presAssocID="{6B99300F-5D27-4665-8FDD-8168CBE1604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3262805-DC29-497D-9C30-6A79F1FC42EF}" type="presOf" srcId="{6B99300F-5D27-4665-8FDD-8168CBE1604F}" destId="{E8263683-983F-454D-A462-37217619181F}" srcOrd="0" destOrd="0" presId="urn:microsoft.com/office/officeart/2005/8/layout/vList2"/>
    <dgm:cxn modelId="{9496B013-416B-4D62-B9FB-E0C8DA41AD97}" type="presOf" srcId="{61751C8D-0AAA-4FD3-96C4-C999AA169096}" destId="{F979659B-D248-4350-ABD6-5D9495AE45F1}" srcOrd="0" destOrd="0" presId="urn:microsoft.com/office/officeart/2005/8/layout/vList2"/>
    <dgm:cxn modelId="{D7AD245C-EF33-458C-88E0-D9AD5491B993}" srcId="{41E83335-6E38-42BD-B728-0546079555C4}" destId="{61751C8D-0AAA-4FD3-96C4-C999AA169096}" srcOrd="2" destOrd="0" parTransId="{48961BE8-73AC-44FE-965F-8C656210D373}" sibTransId="{3F7F77D8-D89B-4A9C-878E-5C08749275DB}"/>
    <dgm:cxn modelId="{0808648B-A324-4D99-8B6E-D9C37D872D95}" srcId="{41E83335-6E38-42BD-B728-0546079555C4}" destId="{6B99300F-5D27-4665-8FDD-8168CBE1604F}" srcOrd="3" destOrd="0" parTransId="{D1F5ADAC-AA87-4325-B5E7-0BEC173A4290}" sibTransId="{BD06C091-7E79-4A46-9174-CEAEAB33CC8F}"/>
    <dgm:cxn modelId="{FFBE488E-1BCE-4772-9B1D-CB7422DF3059}" type="presOf" srcId="{41E83335-6E38-42BD-B728-0546079555C4}" destId="{B2051B73-F56E-4FBC-B3AC-D5315BE70837}" srcOrd="0" destOrd="0" presId="urn:microsoft.com/office/officeart/2005/8/layout/vList2"/>
    <dgm:cxn modelId="{344D769D-A2C5-48D6-9663-4FFB7749CEC6}" type="presOf" srcId="{EEBDE368-B5AD-4838-85E8-707D822D9D55}" destId="{BF3F276D-F6D9-4D2B-BF3A-6A86171BDFF6}" srcOrd="0" destOrd="0" presId="urn:microsoft.com/office/officeart/2005/8/layout/vList2"/>
    <dgm:cxn modelId="{BE83E5AD-7188-4E1E-AD92-09C4AA0DCE93}" srcId="{41E83335-6E38-42BD-B728-0546079555C4}" destId="{4E89071F-08E2-41AF-A060-887445AD0D02}" srcOrd="1" destOrd="0" parTransId="{30C0DA09-9E17-4DC0-B8DC-1C1CEB76CBF0}" sibTransId="{90F194A0-0F8D-41EC-9689-CCE3FAAFB48A}"/>
    <dgm:cxn modelId="{7206B8C6-4489-4183-AA72-85F5E5448793}" type="presOf" srcId="{4E89071F-08E2-41AF-A060-887445AD0D02}" destId="{E008CF1C-81DB-445C-BDEA-EB9C43DA685A}" srcOrd="0" destOrd="0" presId="urn:microsoft.com/office/officeart/2005/8/layout/vList2"/>
    <dgm:cxn modelId="{B402E6DF-D044-4DF0-9566-E6415777B417}" srcId="{41E83335-6E38-42BD-B728-0546079555C4}" destId="{EEBDE368-B5AD-4838-85E8-707D822D9D55}" srcOrd="0" destOrd="0" parTransId="{323A26ED-6E49-42DF-9E1F-7D744AA1FE85}" sibTransId="{FA62B7A7-5037-42E4-B2E3-B35A14EB5D4F}"/>
    <dgm:cxn modelId="{F90520C5-9585-4424-97C7-E9D18472EF20}" type="presParOf" srcId="{B2051B73-F56E-4FBC-B3AC-D5315BE70837}" destId="{BF3F276D-F6D9-4D2B-BF3A-6A86171BDFF6}" srcOrd="0" destOrd="0" presId="urn:microsoft.com/office/officeart/2005/8/layout/vList2"/>
    <dgm:cxn modelId="{75BC49AB-8A48-4C66-8C22-BD8B59A3B4B8}" type="presParOf" srcId="{B2051B73-F56E-4FBC-B3AC-D5315BE70837}" destId="{94FB8A37-DD3C-4793-A532-ACF82B2EA3C0}" srcOrd="1" destOrd="0" presId="urn:microsoft.com/office/officeart/2005/8/layout/vList2"/>
    <dgm:cxn modelId="{624B84CA-3C7B-43DA-95DC-8479C1E9C105}" type="presParOf" srcId="{B2051B73-F56E-4FBC-B3AC-D5315BE70837}" destId="{E008CF1C-81DB-445C-BDEA-EB9C43DA685A}" srcOrd="2" destOrd="0" presId="urn:microsoft.com/office/officeart/2005/8/layout/vList2"/>
    <dgm:cxn modelId="{8D245D9D-1764-41A2-BB71-69A5D3B68472}" type="presParOf" srcId="{B2051B73-F56E-4FBC-B3AC-D5315BE70837}" destId="{80CC7272-648A-4BAD-A9DA-C7F48E317351}" srcOrd="3" destOrd="0" presId="urn:microsoft.com/office/officeart/2005/8/layout/vList2"/>
    <dgm:cxn modelId="{931CA80E-8F12-41C6-B329-DEE8906D3C79}" type="presParOf" srcId="{B2051B73-F56E-4FBC-B3AC-D5315BE70837}" destId="{F979659B-D248-4350-ABD6-5D9495AE45F1}" srcOrd="4" destOrd="0" presId="urn:microsoft.com/office/officeart/2005/8/layout/vList2"/>
    <dgm:cxn modelId="{CE85A934-F51C-4A10-8016-C8521AB2EBFE}" type="presParOf" srcId="{B2051B73-F56E-4FBC-B3AC-D5315BE70837}" destId="{350975E1-E028-498B-AB47-33EFA3680F2D}" srcOrd="5" destOrd="0" presId="urn:microsoft.com/office/officeart/2005/8/layout/vList2"/>
    <dgm:cxn modelId="{FADF29AB-6C8F-4A7C-953C-4C7014226837}" type="presParOf" srcId="{B2051B73-F56E-4FBC-B3AC-D5315BE70837}" destId="{E8263683-983F-454D-A462-3721761918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276D-F6D9-4D2B-BF3A-6A86171BDFF6}">
      <dsp:nvSpPr>
        <dsp:cNvPr id="0" name=""/>
        <dsp:cNvSpPr/>
      </dsp:nvSpPr>
      <dsp:spPr>
        <a:xfrm>
          <a:off x="0" y="0"/>
          <a:ext cx="442472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Supply</a:t>
          </a:r>
          <a:endParaRPr lang="en-GB" sz="4000" kern="1200" dirty="0"/>
        </a:p>
      </dsp:txBody>
      <dsp:txXfrm>
        <a:off x="46834" y="46834"/>
        <a:ext cx="4331061" cy="865732"/>
      </dsp:txXfrm>
    </dsp:sp>
    <dsp:sp modelId="{E008CF1C-81DB-445C-BDEA-EB9C43DA685A}">
      <dsp:nvSpPr>
        <dsp:cNvPr id="0" name=""/>
        <dsp:cNvSpPr/>
      </dsp:nvSpPr>
      <dsp:spPr>
        <a:xfrm>
          <a:off x="0" y="1088543"/>
          <a:ext cx="442472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Investment</a:t>
          </a:r>
          <a:endParaRPr lang="en-GB" sz="4000" kern="1200" dirty="0"/>
        </a:p>
      </dsp:txBody>
      <dsp:txXfrm>
        <a:off x="46834" y="1135377"/>
        <a:ext cx="4331061" cy="865732"/>
      </dsp:txXfrm>
    </dsp:sp>
    <dsp:sp modelId="{F979659B-D248-4350-ABD6-5D9495AE45F1}">
      <dsp:nvSpPr>
        <dsp:cNvPr id="0" name=""/>
        <dsp:cNvSpPr/>
      </dsp:nvSpPr>
      <dsp:spPr>
        <a:xfrm>
          <a:off x="0" y="2212555"/>
          <a:ext cx="442472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Weather</a:t>
          </a:r>
          <a:endParaRPr lang="en-GB" sz="4000" kern="1200" dirty="0"/>
        </a:p>
      </dsp:txBody>
      <dsp:txXfrm>
        <a:off x="46834" y="2259389"/>
        <a:ext cx="4331061" cy="865732"/>
      </dsp:txXfrm>
    </dsp:sp>
    <dsp:sp modelId="{E8263683-983F-454D-A462-37217619181F}">
      <dsp:nvSpPr>
        <dsp:cNvPr id="0" name=""/>
        <dsp:cNvSpPr/>
      </dsp:nvSpPr>
      <dsp:spPr>
        <a:xfrm>
          <a:off x="0" y="3257964"/>
          <a:ext cx="442472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Geopolitical</a:t>
          </a:r>
          <a:endParaRPr lang="en-GB" sz="4000" kern="1200" dirty="0"/>
        </a:p>
      </dsp:txBody>
      <dsp:txXfrm>
        <a:off x="46834" y="3304798"/>
        <a:ext cx="4331061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276D-F6D9-4D2B-BF3A-6A86171BDFF6}">
      <dsp:nvSpPr>
        <dsp:cNvPr id="0" name=""/>
        <dsp:cNvSpPr/>
      </dsp:nvSpPr>
      <dsp:spPr>
        <a:xfrm>
          <a:off x="0" y="0"/>
          <a:ext cx="442472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Carbon</a:t>
          </a:r>
          <a:endParaRPr lang="en-GB" sz="4000" kern="1200" dirty="0"/>
        </a:p>
      </dsp:txBody>
      <dsp:txXfrm>
        <a:off x="46834" y="46834"/>
        <a:ext cx="4331061" cy="865732"/>
      </dsp:txXfrm>
    </dsp:sp>
    <dsp:sp modelId="{E008CF1C-81DB-445C-BDEA-EB9C43DA685A}">
      <dsp:nvSpPr>
        <dsp:cNvPr id="0" name=""/>
        <dsp:cNvSpPr/>
      </dsp:nvSpPr>
      <dsp:spPr>
        <a:xfrm>
          <a:off x="0" y="1088543"/>
          <a:ext cx="442472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Storage</a:t>
          </a:r>
          <a:endParaRPr lang="en-GB" sz="4000" kern="1200" dirty="0"/>
        </a:p>
      </dsp:txBody>
      <dsp:txXfrm>
        <a:off x="46834" y="1135377"/>
        <a:ext cx="4331061" cy="865732"/>
      </dsp:txXfrm>
    </dsp:sp>
    <dsp:sp modelId="{F979659B-D248-4350-ABD6-5D9495AE45F1}">
      <dsp:nvSpPr>
        <dsp:cNvPr id="0" name=""/>
        <dsp:cNvSpPr/>
      </dsp:nvSpPr>
      <dsp:spPr>
        <a:xfrm>
          <a:off x="0" y="2193858"/>
          <a:ext cx="442472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Generation</a:t>
          </a:r>
        </a:p>
      </dsp:txBody>
      <dsp:txXfrm>
        <a:off x="46834" y="2240692"/>
        <a:ext cx="4331061" cy="865732"/>
      </dsp:txXfrm>
    </dsp:sp>
    <dsp:sp modelId="{E8263683-983F-454D-A462-37217619181F}">
      <dsp:nvSpPr>
        <dsp:cNvPr id="0" name=""/>
        <dsp:cNvSpPr/>
      </dsp:nvSpPr>
      <dsp:spPr>
        <a:xfrm>
          <a:off x="0" y="3257964"/>
          <a:ext cx="442472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Global demand</a:t>
          </a:r>
          <a:endParaRPr lang="en-GB" sz="4000" kern="1200" dirty="0"/>
        </a:p>
      </dsp:txBody>
      <dsp:txXfrm>
        <a:off x="46834" y="3304798"/>
        <a:ext cx="4331061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1" y="0"/>
            <a:ext cx="2975240" cy="50164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0E878A44-D498-45EE-9001-B9587A85FEF2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0950"/>
            <a:ext cx="5995988" cy="3373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811573"/>
            <a:ext cx="5492750" cy="3936742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8"/>
            <a:ext cx="2975240" cy="501639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1" y="9496438"/>
            <a:ext cx="2975240" cy="501639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DE391D1C-5763-4290-81A8-1ACC9745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1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1D1C-5763-4290-81A8-1ACC9745A4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6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en-US" sz="1800" b="0" i="0" u="none" strike="noStrike" baseline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91D1C-5763-4290-81A8-1ACC9745A4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en-US" sz="1800" b="0" i="0" u="none" strike="noStrike" baseline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91D1C-5763-4290-81A8-1ACC9745A4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8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en-US" sz="1800" b="0" i="0" u="none" strike="noStrike" baseline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91D1C-5763-4290-81A8-1ACC9745A4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0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4A8A6"/>
                </a:solidFill>
                <a:latin typeface="Lato Light"/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3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1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6261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0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49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3400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7868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0115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199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4" y="1821007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5971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5C9F0-2C14-4D42-8B64-A2445BF28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3C11FC-CC96-409B-B4C4-DAABDB2F4AD2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3B4C65-E63C-4ABC-9783-DC70AA1B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760" y="365125"/>
            <a:ext cx="6162040" cy="56959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27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5193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109428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36576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60960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85344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6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989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89" y="1692238"/>
            <a:ext cx="4030217" cy="397796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17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8352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2196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0140" y="1982694"/>
            <a:ext cx="2421971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309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549028" y="303535"/>
            <a:ext cx="421838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1084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0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5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9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4A8A6"/>
                </a:solidFill>
                <a:latin typeface="Lato Ligh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555FB-41D9-483B-91A0-2E533542A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8FB45F-1389-419F-BB0B-43B1C2DFAA8B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7AD369-A8B3-4380-9E8E-C02EC6E14A27}"/>
              </a:ext>
            </a:extLst>
          </p:cNvPr>
          <p:cNvSpPr txBox="1">
            <a:spLocks/>
          </p:cNvSpPr>
          <p:nvPr userDrawn="1"/>
        </p:nvSpPr>
        <p:spPr>
          <a:xfrm>
            <a:off x="5191760" y="368186"/>
            <a:ext cx="6736080" cy="56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r>
              <a:rPr lang="en-US" sz="40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02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96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3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2631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58653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906609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4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50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9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68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31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70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3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4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8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3E353-7FF9-4F5C-B5B6-E43528F8D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133D6-9F3B-425A-85A3-31CF9DC68CAE}"/>
              </a:ext>
            </a:extLst>
          </p:cNvPr>
          <p:cNvSpPr/>
          <p:nvPr userDrawn="1"/>
        </p:nvSpPr>
        <p:spPr>
          <a:xfrm>
            <a:off x="5394960" y="132080"/>
            <a:ext cx="62687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E6D502-BB76-4F03-9414-7639F907D25F}"/>
              </a:ext>
            </a:extLst>
          </p:cNvPr>
          <p:cNvSpPr txBox="1">
            <a:spLocks/>
          </p:cNvSpPr>
          <p:nvPr userDrawn="1"/>
        </p:nvSpPr>
        <p:spPr>
          <a:xfrm>
            <a:off x="5191760" y="368186"/>
            <a:ext cx="6736080" cy="56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r>
              <a:rPr lang="en-US" sz="40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981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41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1" y="1844824"/>
            <a:ext cx="11126688" cy="47525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54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537931" y="1844824"/>
            <a:ext cx="11126688" cy="4752528"/>
          </a:xfrm>
          <a:prstGeom prst="rect">
            <a:avLst/>
          </a:prstGeom>
        </p:spPr>
        <p:txBody>
          <a:bodyPr/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99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537931" y="1844824"/>
            <a:ext cx="11126688" cy="4752528"/>
          </a:xfrm>
          <a:prstGeom prst="rect">
            <a:avLst/>
          </a:prstGeom>
        </p:spPr>
        <p:txBody>
          <a:bodyPr/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79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537931" y="1844824"/>
            <a:ext cx="7190251" cy="4752528"/>
          </a:xfrm>
          <a:prstGeom prst="rect">
            <a:avLst/>
          </a:prstGeom>
        </p:spPr>
        <p:txBody>
          <a:bodyPr/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94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37931" y="1844824"/>
            <a:ext cx="7190251" cy="4752528"/>
          </a:xfrm>
          <a:prstGeom prst="rect">
            <a:avLst/>
          </a:prstGeom>
        </p:spPr>
        <p:txBody>
          <a:bodyPr/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76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63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A8A6"/>
                </a:solidFill>
                <a:latin typeface="Century Gothic" panose="020B0502020202020204" pitchFamily="34" charset="0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A8A6"/>
                </a:solidFill>
                <a:latin typeface="Century Gothic" panose="020B0502020202020204" pitchFamily="34" charset="0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F9F5B-3EE8-4824-8878-C7BDF0BFC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1B7C26-F412-4C6C-A427-7B7D589416E7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D5215-7C9A-4F7F-9B42-CDD440D1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760" y="368186"/>
            <a:ext cx="6736080" cy="560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940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50514-77EC-4BC1-979A-F3E5F0ABD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63BA74-3494-4D23-A63F-78FF24DE7E4E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3DB7FA-D022-4B49-854C-2C79364B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760" y="368186"/>
            <a:ext cx="6736080" cy="560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878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137" y="294091"/>
            <a:ext cx="6384294" cy="579368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14651"/>
            <a:ext cx="6172200" cy="4646400"/>
          </a:xfrm>
        </p:spPr>
        <p:txBody>
          <a:bodyPr/>
          <a:lstStyle>
            <a:lvl1pPr>
              <a:defRPr sz="3199">
                <a:latin typeface="Lato Light"/>
              </a:defRPr>
            </a:lvl1pPr>
            <a:lvl2pPr>
              <a:defRPr sz="2800">
                <a:latin typeface="Lato Light"/>
              </a:defRPr>
            </a:lvl2pPr>
            <a:lvl3pPr>
              <a:defRPr sz="2400">
                <a:latin typeface="Lato Light"/>
              </a:defRPr>
            </a:lvl3pPr>
            <a:lvl4pPr>
              <a:defRPr sz="2000">
                <a:latin typeface="Lato Light"/>
              </a:defRPr>
            </a:lvl4pPr>
            <a:lvl5pPr>
              <a:defRPr sz="2000">
                <a:latin typeface="Lato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214651"/>
            <a:ext cx="3932237" cy="4654337"/>
          </a:xfrm>
        </p:spPr>
        <p:txBody>
          <a:bodyPr/>
          <a:lstStyle>
            <a:lvl1pPr marL="0" indent="0">
              <a:buNone/>
              <a:defRPr sz="1600">
                <a:latin typeface="Lato Light"/>
              </a:defRPr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28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301325"/>
            <a:ext cx="3932237" cy="1069974"/>
          </a:xfrm>
          <a:prstGeom prst="rect">
            <a:avLst/>
          </a:prstGeom>
        </p:spPr>
        <p:txBody>
          <a:bodyPr anchor="b"/>
          <a:lstStyle>
            <a:lvl1pPr>
              <a:defRPr sz="3199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1325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7129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61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0" y="327546"/>
            <a:ext cx="6355080" cy="5607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88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351128"/>
            <a:ext cx="10515600" cy="482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6A7087-6A62-479F-872F-745BAECBCC26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771" y="5937982"/>
            <a:ext cx="1598229" cy="1129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F8112-9E1E-4669-8AE2-F91CB5B008FD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B1B273-74D6-4A78-BDE9-E67442CE91A3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4" r:id="rId11"/>
    <p:sldLayoutId id="2147483676" r:id="rId12"/>
    <p:sldLayoutId id="2147483678" r:id="rId13"/>
    <p:sldLayoutId id="2147483680" r:id="rId14"/>
    <p:sldLayoutId id="2147483683" r:id="rId15"/>
    <p:sldLayoutId id="2147483684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5">
              <a:lumMod val="7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3879"/>
            <a:ext cx="12191997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77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E71A7D-DA59-4633-BD83-CACD3DA0A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12192001" cy="2050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B1C5F5-0A1D-4E4D-A83B-C6CBA4057CE3}"/>
              </a:ext>
            </a:extLst>
          </p:cNvPr>
          <p:cNvSpPr txBox="1"/>
          <p:nvPr/>
        </p:nvSpPr>
        <p:spPr>
          <a:xfrm>
            <a:off x="844549" y="3223755"/>
            <a:ext cx="105029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24A8A6"/>
                </a:solidFill>
                <a:latin typeface="Century Gothic"/>
              </a:rPr>
              <a:t>Energy: Spending, Saving and Supporting Carbon Reduction</a:t>
            </a:r>
          </a:p>
          <a:p>
            <a:pPr algn="ctr"/>
            <a:r>
              <a:rPr lang="en-GB" sz="4000" b="1" dirty="0">
                <a:solidFill>
                  <a:srgbClr val="24A8A6"/>
                </a:solidFill>
                <a:latin typeface="Century Gothic"/>
              </a:rPr>
              <a:t>   </a:t>
            </a:r>
            <a:r>
              <a:rPr lang="en-GB" sz="3200" b="1" dirty="0">
                <a:solidFill>
                  <a:srgbClr val="24A8A6"/>
                </a:solidFill>
                <a:latin typeface="Century Gothic"/>
              </a:rPr>
              <a:t>12</a:t>
            </a:r>
            <a:r>
              <a:rPr lang="en-GB" sz="3200" b="1" baseline="30000" dirty="0">
                <a:solidFill>
                  <a:srgbClr val="24A8A6"/>
                </a:solidFill>
                <a:latin typeface="Century Gothic"/>
              </a:rPr>
              <a:t>th</a:t>
            </a:r>
            <a:r>
              <a:rPr lang="en-GB" sz="3200" b="1" dirty="0">
                <a:solidFill>
                  <a:srgbClr val="24A8A6"/>
                </a:solidFill>
                <a:latin typeface="Century Gothic"/>
              </a:rPr>
              <a:t> April 2022</a:t>
            </a:r>
          </a:p>
          <a:p>
            <a:pPr algn="ctr"/>
            <a:r>
              <a:rPr lang="en-GB" sz="2400" b="1" dirty="0">
                <a:solidFill>
                  <a:srgbClr val="24A8A6"/>
                </a:solidFill>
                <a:latin typeface="Century Gothic"/>
              </a:rPr>
              <a:t>Steve Creighton – Head of Member Services</a:t>
            </a:r>
          </a:p>
        </p:txBody>
      </p:sp>
    </p:spTree>
    <p:extLst>
      <p:ext uri="{BB962C8B-B14F-4D97-AF65-F5344CB8AC3E}">
        <p14:creationId xmlns:p14="http://schemas.microsoft.com/office/powerpoint/2010/main" val="1311365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6E7932C3-8E19-4662-BAB3-CD304B0E7715}"/>
              </a:ext>
            </a:extLst>
          </p:cNvPr>
          <p:cNvSpPr txBox="1">
            <a:spLocks/>
          </p:cNvSpPr>
          <p:nvPr/>
        </p:nvSpPr>
        <p:spPr>
          <a:xfrm>
            <a:off x="5040923" y="348214"/>
            <a:ext cx="6822831" cy="110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A9CA6"/>
                </a:solidFill>
                <a:cs typeface="Arial" panose="020B0604020202020204" pitchFamily="34" charset="0"/>
              </a:rPr>
              <a:t>Today’s gas &amp; power market</a:t>
            </a:r>
            <a:endParaRPr lang="en-GB" sz="4000" b="1" dirty="0">
              <a:solidFill>
                <a:srgbClr val="0A9CA6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2FF15-95F7-48F0-AB56-9618F242A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9" t="18047" r="31925" b="14209"/>
          <a:stretch/>
        </p:blipFill>
        <p:spPr>
          <a:xfrm>
            <a:off x="2549235" y="1242699"/>
            <a:ext cx="7102765" cy="54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6E7932C3-8E19-4662-BAB3-CD304B0E7715}"/>
              </a:ext>
            </a:extLst>
          </p:cNvPr>
          <p:cNvSpPr txBox="1">
            <a:spLocks/>
          </p:cNvSpPr>
          <p:nvPr/>
        </p:nvSpPr>
        <p:spPr>
          <a:xfrm>
            <a:off x="5040923" y="348214"/>
            <a:ext cx="6822831" cy="110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A9CA6"/>
                </a:solidFill>
                <a:cs typeface="Arial" panose="020B0604020202020204" pitchFamily="34" charset="0"/>
              </a:rPr>
              <a:t>How we got here, it’s not all about the present!</a:t>
            </a:r>
            <a:endParaRPr lang="en-GB" sz="4000" b="1" dirty="0">
              <a:solidFill>
                <a:srgbClr val="0A9CA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EBC9B40-6F71-435D-B38B-38EAA2701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702136"/>
              </p:ext>
            </p:extLst>
          </p:nvPr>
        </p:nvGraphicFramePr>
        <p:xfrm>
          <a:off x="6403840" y="1647825"/>
          <a:ext cx="4424729" cy="425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0C6B7C-C8D5-4F90-A38F-4AB969E6D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824282"/>
              </p:ext>
            </p:extLst>
          </p:nvPr>
        </p:nvGraphicFramePr>
        <p:xfrm>
          <a:off x="1363431" y="1647825"/>
          <a:ext cx="4424729" cy="425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61993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DCF4C-35CE-4849-B100-0760570F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42" y="365461"/>
            <a:ext cx="6162040" cy="569595"/>
          </a:xfrm>
        </p:spPr>
        <p:txBody>
          <a:bodyPr/>
          <a:lstStyle/>
          <a:p>
            <a:r>
              <a:rPr lang="en-US" dirty="0"/>
              <a:t>European supply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0A8C96-9C32-43B2-95A6-2F8D688A5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86" y="1417327"/>
            <a:ext cx="9219428" cy="47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DCF4C-35CE-4849-B100-0760570F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42" y="365461"/>
            <a:ext cx="6162040" cy="569595"/>
          </a:xfrm>
        </p:spPr>
        <p:txBody>
          <a:bodyPr/>
          <a:lstStyle/>
          <a:p>
            <a:r>
              <a:rPr lang="en-US" dirty="0"/>
              <a:t>UK Security of supply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8B000-5016-4F3D-B88E-FAD8D5DB9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80" y="1290949"/>
            <a:ext cx="4169853" cy="5251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ECCE0C-ABDA-40AC-A84D-A8A1CD8C1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46" y="1415148"/>
            <a:ext cx="4836674" cy="48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DCF4C-35CE-4849-B100-0760570F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42" y="365461"/>
            <a:ext cx="6162040" cy="569595"/>
          </a:xfrm>
        </p:spPr>
        <p:txBody>
          <a:bodyPr/>
          <a:lstStyle/>
          <a:p>
            <a:r>
              <a:rPr lang="en-US" dirty="0"/>
              <a:t>European storage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16545-46C4-4FCA-9352-DB22B6CA6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1" t="23829" r="18777" b="14610"/>
          <a:stretch/>
        </p:blipFill>
        <p:spPr>
          <a:xfrm>
            <a:off x="2033081" y="1152769"/>
            <a:ext cx="7383293" cy="54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6E7932C3-8E19-4662-BAB3-CD304B0E7715}"/>
              </a:ext>
            </a:extLst>
          </p:cNvPr>
          <p:cNvSpPr txBox="1">
            <a:spLocks/>
          </p:cNvSpPr>
          <p:nvPr/>
        </p:nvSpPr>
        <p:spPr>
          <a:xfrm>
            <a:off x="5040923" y="348214"/>
            <a:ext cx="6822831" cy="110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A9CA6"/>
                </a:solidFill>
                <a:cs typeface="Arial" panose="020B0604020202020204" pitchFamily="34" charset="0"/>
              </a:rPr>
              <a:t>What’s next?</a:t>
            </a:r>
            <a:endParaRPr lang="en-GB" sz="4000" b="1" dirty="0">
              <a:solidFill>
                <a:srgbClr val="0A9CA6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2FF15-95F7-48F0-AB56-9618F242A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9" t="18047" r="31925" b="14209"/>
          <a:stretch/>
        </p:blipFill>
        <p:spPr>
          <a:xfrm>
            <a:off x="2549235" y="1242699"/>
            <a:ext cx="7102765" cy="54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70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rgbClr val="FFFFFF"/>
      </a:lt1>
      <a:dk2>
        <a:srgbClr val="373545"/>
      </a:dk2>
      <a:lt2>
        <a:srgbClr val="FFFFFF"/>
      </a:lt2>
      <a:accent1>
        <a:srgbClr val="C5E799"/>
      </a:accent1>
      <a:accent2>
        <a:srgbClr val="ACD7CA"/>
      </a:accent2>
      <a:accent3>
        <a:srgbClr val="84ACB6"/>
      </a:accent3>
      <a:accent4>
        <a:srgbClr val="9AD3D9"/>
      </a:accent4>
      <a:accent5>
        <a:srgbClr val="4A9B82"/>
      </a:accent5>
      <a:accent6>
        <a:srgbClr val="316757"/>
      </a:accent6>
      <a:hlink>
        <a:srgbClr val="265F6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Presentation" id="{667DFC12-B2E8-4ADE-B25B-19759BD498F3}" vid="{2F449AA1-BAF0-4FED-9287-6FB7AB40279E}"/>
    </a:ext>
  </a:extLst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Presentation" id="{667DFC12-B2E8-4ADE-B25B-19759BD498F3}" vid="{DE25C648-DB8F-4F11-BD5B-9C34081FC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675C209A44F2448DECFD3CBEDE6D34" ma:contentTypeVersion="16" ma:contentTypeDescription="Create a new document." ma:contentTypeScope="" ma:versionID="77db70b7222d5ad430c408623a924586">
  <xsd:schema xmlns:xsd="http://www.w3.org/2001/XMLSchema" xmlns:xs="http://www.w3.org/2001/XMLSchema" xmlns:p="http://schemas.microsoft.com/office/2006/metadata/properties" xmlns:ns2="31eece54-7cdf-4edd-87c9-be3ede784fed" xmlns:ns3="14f49aad-fed7-478f-a961-ee1cdb6740b3" targetNamespace="http://schemas.microsoft.com/office/2006/metadata/properties" ma:root="true" ma:fieldsID="bf7e814820971669b0d8224e510bd5f1" ns2:_="" ns3:_="">
    <xsd:import namespace="31eece54-7cdf-4edd-87c9-be3ede784fed"/>
    <xsd:import namespace="14f49aad-fed7-478f-a961-ee1cdb6740b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ece54-7cdf-4edd-87c9-be3ede784f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49aad-fed7-478f-a961-ee1cdb674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27A4B-0197-4E2F-874C-130BB51286B6}">
  <ds:schemaRefs>
    <ds:schemaRef ds:uri="http://purl.org/dc/dcmitype/"/>
    <ds:schemaRef ds:uri="http://schemas.microsoft.com/office/2006/documentManagement/types"/>
    <ds:schemaRef ds:uri="cec6a960-3060-4471-9eac-8078ee5c279c"/>
    <ds:schemaRef ds:uri="http://www.w3.org/XML/1998/namespace"/>
    <ds:schemaRef ds:uri="2600dbac-78e1-431a-843b-a98914e1a5b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620F73-AB0F-49DC-A941-DBE4DAD4723B}"/>
</file>

<file path=customXml/itemProps3.xml><?xml version="1.0" encoding="utf-8"?>
<ds:datastoreItem xmlns:ds="http://schemas.openxmlformats.org/officeDocument/2006/customXml" ds:itemID="{5F6148DB-8F27-4EE4-9615-3F4165019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61</Words>
  <Application>Microsoft Office PowerPoint</Application>
  <PresentationFormat>Widescreen</PresentationFormat>
  <Paragraphs>24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Gill Sans MT</vt:lpstr>
      <vt:lpstr>Lato Light</vt:lpstr>
      <vt:lpstr>Raleway Light</vt:lpstr>
      <vt:lpstr>1_Office Theme</vt:lpstr>
      <vt:lpstr>Slide 2: Text Only</vt:lpstr>
      <vt:lpstr>PowerPoint Presentation</vt:lpstr>
      <vt:lpstr>PowerPoint Presentation</vt:lpstr>
      <vt:lpstr>PowerPoint Presentation</vt:lpstr>
      <vt:lpstr>European supply</vt:lpstr>
      <vt:lpstr>UK Security of supply</vt:lpstr>
      <vt:lpstr>European storage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Cook</dc:creator>
  <cp:lastModifiedBy>Steve Creighton</cp:lastModifiedBy>
  <cp:revision>26</cp:revision>
  <dcterms:created xsi:type="dcterms:W3CDTF">2020-10-13T13:09:49Z</dcterms:created>
  <dcterms:modified xsi:type="dcterms:W3CDTF">2022-04-12T11:49:53Z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0x0101002C675C209A44F2448DECFD3CBEDE6D34</vt:lpwstr>
  </property>
</Properties>
</file>